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7" r:id="rId3"/>
    <p:sldId id="276" r:id="rId4"/>
    <p:sldId id="275" r:id="rId5"/>
    <p:sldId id="274" r:id="rId6"/>
    <p:sldId id="273" r:id="rId7"/>
    <p:sldId id="271" r:id="rId8"/>
    <p:sldId id="272" r:id="rId9"/>
    <p:sldId id="270" r:id="rId10"/>
    <p:sldId id="269" r:id="rId11"/>
    <p:sldId id="26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6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1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2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1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правами доступа к ИР на основе политик и активных исключений, копия</dc:title>
  <cp:lastModifiedBy>Калинина Мария</cp:lastModifiedBy>
  <cp:revision>2</cp:revision>
  <dcterms:created xsi:type="dcterms:W3CDTF">2006-08-16T00:00:00Z</dcterms:created>
  <dcterms:modified xsi:type="dcterms:W3CDTF">2026-05-25T09:40:53Z</dcterms:modified>
  <dc:identifier>DAHJXoHnkpI</dc:identifier>
</cp:coreProperties>
</file>